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309" r:id="rId2"/>
    <p:sldId id="310" r:id="rId3"/>
    <p:sldId id="311" r:id="rId4"/>
    <p:sldId id="312" r:id="rId5"/>
  </p:sldIdLst>
  <p:sldSz cx="9144000" cy="6858000" type="screen4x3"/>
  <p:notesSz cx="6799263" cy="9929813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71" autoAdjust="0"/>
    <p:restoredTop sz="90929"/>
  </p:normalViewPr>
  <p:slideViewPr>
    <p:cSldViewPr>
      <p:cViewPr varScale="1">
        <p:scale>
          <a:sx n="77" d="100"/>
          <a:sy n="77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705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719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705" y="9433719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06D370-A954-401C-9D72-6443F78B924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93764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121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7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11" y="4716859"/>
            <a:ext cx="5440044" cy="446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134"/>
            <a:ext cx="2946559" cy="49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121" y="9432134"/>
            <a:ext cx="2946559" cy="49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E6279B-B219-4915-9EB6-0D19CBC3DC9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98019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98EB14-192E-4FAC-8A50-1F09D228FD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44873-E274-4898-883B-59964CFD786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56F49-25F7-4861-BDC0-9FA167A56F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0836E0-B570-45ED-8DFC-19E462329E3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FCB58-4ADD-42B5-9224-F7EDDF535F6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9B7A8-DEF8-433B-9A17-98522F40675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192D9-6C32-466C-A4D1-BAFA8FB2D4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D35AD-DF3F-414C-978C-73A71018A64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7F1D9-8947-43B4-91E5-6E915A084B3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C3437-3489-4E4F-ACC3-121AC72CB3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5B9135-E22D-41F8-957B-ED3D2EBDE92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D74D76-8823-4583-AA28-36916BAF205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052736"/>
            <a:ext cx="8065269" cy="5400600"/>
          </a:xfrm>
        </p:spPr>
        <p:txBody>
          <a:bodyPr>
            <a:normAutofit fontScale="925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Keeping an organisations data secure is important for a number of reasons:</a:t>
            </a:r>
          </a:p>
          <a:p>
            <a:pPr marL="365125" indent="-365125">
              <a:spcAft>
                <a:spcPts val="1200"/>
              </a:spcAft>
            </a:pPr>
            <a:r>
              <a:rPr lang="en-US" sz="3600" dirty="0" smtClean="0"/>
              <a:t>Unable to operate effectively</a:t>
            </a:r>
          </a:p>
          <a:p>
            <a:pPr marL="365125" indent="-365125">
              <a:spcAft>
                <a:spcPts val="1200"/>
              </a:spcAft>
            </a:pPr>
            <a:r>
              <a:rPr lang="en-US" sz="3600" dirty="0" smtClean="0"/>
              <a:t>Loss of secrets to competitors</a:t>
            </a:r>
          </a:p>
          <a:p>
            <a:pPr marL="365125" indent="-365125">
              <a:spcAft>
                <a:spcPts val="1200"/>
              </a:spcAft>
            </a:pPr>
            <a:r>
              <a:rPr lang="en-US" sz="3600" dirty="0" smtClean="0"/>
              <a:t>Loss of reputation &amp; trust</a:t>
            </a:r>
          </a:p>
          <a:p>
            <a:pPr marL="365125" indent="-365125">
              <a:spcAft>
                <a:spcPts val="1200"/>
              </a:spcAft>
            </a:pPr>
            <a:r>
              <a:rPr lang="en-US" sz="3600" dirty="0" smtClean="0"/>
              <a:t>Legal requirements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All of these will impact on a business’s ability to be profitable.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99392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Data security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335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052736"/>
            <a:ext cx="8065269" cy="5400600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There are many threats to an organisation’s data, some deliberate, some accidental. These include: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Employee error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Climatic conditions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Power issues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Hardware or software failure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Malicious software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External attacks (hacking)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99392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Data security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567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052736"/>
            <a:ext cx="8065269" cy="54006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Physical security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3600" dirty="0" smtClean="0"/>
              <a:t>This refers to keeping threats away fro your data: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/>
              <a:t>R</a:t>
            </a:r>
            <a:r>
              <a:rPr lang="en-US" sz="3600" dirty="0" smtClean="0"/>
              <a:t>estrict physical access (locks </a:t>
            </a:r>
            <a:r>
              <a:rPr lang="en-US" sz="3600" dirty="0" err="1" smtClean="0"/>
              <a:t>etc</a:t>
            </a:r>
            <a:r>
              <a:rPr lang="en-US" sz="3600" dirty="0" smtClean="0"/>
              <a:t>)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Surge protectors &amp; UPS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99392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Data security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720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052736"/>
            <a:ext cx="8065269" cy="5400600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 smtClean="0"/>
              <a:t>Software security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Usernames &amp; passwords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Restrict access (</a:t>
            </a:r>
            <a:r>
              <a:rPr lang="en-US" sz="3600" smtClean="0"/>
              <a:t>security levels)</a:t>
            </a:r>
            <a:endParaRPr lang="en-US" sz="3600" dirty="0" smtClean="0"/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Biometric identification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Encryption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Firewalls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Antivirus (malware) software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Backing up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99392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Data security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144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2691</TotalTime>
  <Words>130</Words>
  <Application>Microsoft Office PowerPoint</Application>
  <PresentationFormat>On-screen Show (4:3)</PresentationFormat>
  <Paragraphs>29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Data security</vt:lpstr>
      <vt:lpstr>Data security</vt:lpstr>
      <vt:lpstr>Data security</vt:lpstr>
      <vt:lpstr>Data security</vt:lpstr>
    </vt:vector>
  </TitlesOfParts>
  <Company>Department of Education Employment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Development Life Cycle</dc:title>
  <dc:creator>KB</dc:creator>
  <cp:lastModifiedBy>Baird, Kelvin G</cp:lastModifiedBy>
  <cp:revision>244</cp:revision>
  <cp:lastPrinted>2015-12-02T23:58:20Z</cp:lastPrinted>
  <dcterms:created xsi:type="dcterms:W3CDTF">2003-10-07T23:42:24Z</dcterms:created>
  <dcterms:modified xsi:type="dcterms:W3CDTF">2017-01-05T23:24:32Z</dcterms:modified>
</cp:coreProperties>
</file>